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5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4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2FC7E6-8505-44D8-B6E3-3CE616AB1B5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2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AFD0-AA14-403A-8303-D4692E2CB3C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48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0C64-2FE0-415A-B33C-87DA9A4B9DC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61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329C-2033-4BC9-97C5-BC8FF504532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76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7D9E-28BD-483C-92D6-52F280DE28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4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DED1-9A54-4906-BAE6-A5CF37E66A9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0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9A1C-CDAC-47E4-B01A-3FF16ADBE2A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52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31AF-3FC2-454F-9221-D6FF2B04533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9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08D9-E2C8-4631-A25A-EDC01E17BE3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17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A42BE-1F4F-481C-8080-B569BE09790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1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E0DF-227E-4585-A38F-BE81A304363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30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096D-5E8F-40BB-BFA1-CD52F371997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98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E1E01-C36F-49C6-87EB-60D5FFD04C2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9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593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94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94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41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94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94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94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E417A-6ADE-4B45-9322-793218FD641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399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5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94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94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94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94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94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94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Thursday, October 27,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err="1" smtClean="0">
                <a:solidFill>
                  <a:srgbClr val="00B0F0"/>
                </a:solidFill>
              </a:rPr>
              <a:t>Mercalli</a:t>
            </a:r>
            <a:r>
              <a:rPr lang="en-US" sz="3000" dirty="0" smtClean="0">
                <a:solidFill>
                  <a:srgbClr val="00B0F0"/>
                </a:solidFill>
              </a:rPr>
              <a:t> and Me!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are the 3 scales used to measure earthquakes?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Plicker</a:t>
            </a:r>
            <a:r>
              <a:rPr lang="en-US" dirty="0" smtClean="0">
                <a:solidFill>
                  <a:srgbClr val="00B050"/>
                </a:solidFill>
              </a:rPr>
              <a:t> card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CDA461"/>
                </a:solidFill>
              </a:rPr>
              <a:t>How are the Effects Measured?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u="sng" smtClean="0"/>
              <a:t>Mercalli Scale </a:t>
            </a:r>
            <a:r>
              <a:rPr lang="en-US" altLang="en-US" smtClean="0"/>
              <a:t>measures the earthquake’s effects on a scale of 1-12 (in Roman Numerals).  This is determined by scientists surveying the damage and then rating it on the scale.  </a:t>
            </a:r>
            <a:r>
              <a:rPr lang="en-US" altLang="en-US" i="1" smtClean="0"/>
              <a:t>This scale is VERY subjective!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I:  only detected by seismographs.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VI: felt by all, but very little damage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XII:  causes total destruction.</a:t>
            </a:r>
          </a:p>
        </p:txBody>
      </p:sp>
    </p:spTree>
    <p:extLst>
      <p:ext uri="{BB962C8B-B14F-4D97-AF65-F5344CB8AC3E}">
        <p14:creationId xmlns:p14="http://schemas.microsoft.com/office/powerpoint/2010/main" val="3156401222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44035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03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03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03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03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03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40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905000" y="228601"/>
            <a:ext cx="8458200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>
                <a:solidFill>
                  <a:srgbClr val="E3E3FF"/>
                </a:solidFill>
                <a:ea typeface="ＭＳ Ｐゴシック" panose="020B0600070205080204" pitchFamily="34" charset="-128"/>
              </a:rPr>
              <a:t>Measuring Earthquakes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200">
                <a:solidFill>
                  <a:srgbClr val="FFFFFF"/>
                </a:solidFill>
                <a:ea typeface="ＭＳ Ｐゴシック" panose="020B0600070205080204" pitchFamily="34" charset="-128"/>
              </a:rPr>
              <a:t>The Mercalli scale was developed to rate earthquakes according to the amount of damage at a given place.</a:t>
            </a:r>
          </a:p>
        </p:txBody>
      </p:sp>
      <p:pic>
        <p:nvPicPr>
          <p:cNvPr id="45059" name="Picture 5" descr="EarthQ_MercalliScale_sx5212b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5989638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6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Mercalli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&amp; Me!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8161"/>
            <a:ext cx="11111807" cy="5260769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Work individually.  However, you may talk about the activity with your peers at your table.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Complete the Eyewitness Account sheet.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Plot the </a:t>
            </a:r>
            <a:r>
              <a:rPr lang="en-US" sz="4000" dirty="0" err="1" smtClean="0">
                <a:solidFill>
                  <a:srgbClr val="FFFF00"/>
                </a:solidFill>
              </a:rPr>
              <a:t>Mercalli</a:t>
            </a:r>
            <a:r>
              <a:rPr lang="en-US" sz="4000" dirty="0" smtClean="0">
                <a:solidFill>
                  <a:srgbClr val="FFFF00"/>
                </a:solidFill>
              </a:rPr>
              <a:t> Scores on the map and follow the directions.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Complete the Reflection Questions.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Hand in when finished and work on </a:t>
            </a:r>
            <a:r>
              <a:rPr lang="en-US" sz="4000" u="sng" dirty="0" smtClean="0">
                <a:solidFill>
                  <a:srgbClr val="FFFF00"/>
                </a:solidFill>
              </a:rPr>
              <a:t>An Inside Look At The San Andreas Fault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48579</TotalTime>
  <Words>234</Words>
  <Application>Microsoft Office PowerPoint</Application>
  <PresentationFormat>Widescreen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Theme</vt:lpstr>
      <vt:lpstr>Mountain Top</vt:lpstr>
      <vt:lpstr>Thursday, October 27, 2016</vt:lpstr>
      <vt:lpstr>Learning Goal and Scale</vt:lpstr>
      <vt:lpstr>How are the Effects Measured?</vt:lpstr>
      <vt:lpstr>PowerPoint Presentation</vt:lpstr>
      <vt:lpstr>Mercalli &amp; Me!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462</cp:revision>
  <cp:lastPrinted>2016-04-26T17:44:54Z</cp:lastPrinted>
  <dcterms:created xsi:type="dcterms:W3CDTF">2015-10-22T15:42:29Z</dcterms:created>
  <dcterms:modified xsi:type="dcterms:W3CDTF">2016-10-27T23:03:45Z</dcterms:modified>
</cp:coreProperties>
</file>